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229221347331581E-2"/>
          <c:y val="5.0925925925925923E-2"/>
          <c:w val="0.63629943132108491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Grand Rapids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"$"#,##0.00</c:formatCode>
                <c:ptCount val="5"/>
                <c:pt idx="0">
                  <c:v>18.25</c:v>
                </c:pt>
                <c:pt idx="1">
                  <c:v>56.14</c:v>
                </c:pt>
                <c:pt idx="2">
                  <c:v>94</c:v>
                </c:pt>
                <c:pt idx="3">
                  <c:v>215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St. Joesph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"$"#,##0.00</c:formatCode>
                <c:ptCount val="5"/>
                <c:pt idx="0">
                  <c:v>29.01</c:v>
                </c:pt>
                <c:pt idx="1">
                  <c:v>44.49</c:v>
                </c:pt>
                <c:pt idx="2">
                  <c:v>27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Auburn Hills</c:v>
                </c:pt>
              </c:strCache>
            </c:strRef>
          </c:tx>
          <c:invertIfNegative val="0"/>
          <c:val>
            <c:numRef>
              <c:f>Sheet1!$B$5:$F$5</c:f>
              <c:numCache>
                <c:formatCode>"$"#,##0.00</c:formatCode>
                <c:ptCount val="5"/>
                <c:pt idx="0">
                  <c:v>27.38</c:v>
                </c:pt>
                <c:pt idx="1">
                  <c:v>20.47</c:v>
                </c:pt>
                <c:pt idx="2">
                  <c:v>170</c:v>
                </c:pt>
                <c:pt idx="3">
                  <c:v>111.17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</c:strCache>
            </c:strRef>
          </c:tx>
          <c:invertIfNegative val="0"/>
          <c:val>
            <c:numRef>
              <c:f>Sheet1!$B$6:$F$6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val>
            <c:numRef>
              <c:f>Sheet1!$B$7:$F$7</c:f>
              <c:numCache>
                <c:formatCode>"$"#,##0.00</c:formatCode>
                <c:ptCount val="5"/>
                <c:pt idx="0">
                  <c:v>74.64</c:v>
                </c:pt>
                <c:pt idx="1">
                  <c:v>121.1</c:v>
                </c:pt>
                <c:pt idx="2">
                  <c:v>291</c:v>
                </c:pt>
                <c:pt idx="3">
                  <c:v>350.17</c:v>
                </c:pt>
                <c:pt idx="4">
                  <c:v>836.91000000000008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19104"/>
        <c:axId val="22320640"/>
        <c:axId val="0"/>
      </c:bar3DChart>
      <c:catAx>
        <c:axId val="22319104"/>
        <c:scaling>
          <c:orientation val="minMax"/>
        </c:scaling>
        <c:delete val="0"/>
        <c:axPos val="l"/>
        <c:majorTickMark val="out"/>
        <c:minorTickMark val="none"/>
        <c:tickLblPos val="nextTo"/>
        <c:crossAx val="22320640"/>
        <c:crosses val="autoZero"/>
        <c:auto val="1"/>
        <c:lblAlgn val="ctr"/>
        <c:lblOffset val="100"/>
        <c:noMultiLvlLbl val="0"/>
      </c:catAx>
      <c:valAx>
        <c:axId val="2232064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22319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4538B8-01C8-430B-B4E3-3ADB9F6E8E2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74A679-DD99-4E3C-B16D-9AC9F258D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Exploring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Michigan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581400"/>
            <a:ext cx="5114778" cy="1101248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Bernard MT Condensed" pitchFamily="18" charset="0"/>
              </a:rPr>
              <a:t>By Nettie Foster</a:t>
            </a:r>
            <a:endParaRPr lang="en-US" dirty="0">
              <a:solidFill>
                <a:srgbClr val="00B0F0"/>
              </a:solidFill>
              <a:latin typeface="Bernard MT Condense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9" y="2514600"/>
            <a:ext cx="2643116" cy="376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Rapids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visit my brother at Grand Valley and shop for a prom dress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209800"/>
            <a:ext cx="2667000" cy="3400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2981"/>
            <a:ext cx="3886200" cy="2910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7" y="5257800"/>
            <a:ext cx="35147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4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Activities: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ate at Stella’s Lounge downtown=$56.14 </a:t>
            </a:r>
          </a:p>
          <a:p>
            <a:r>
              <a:rPr lang="en-US" dirty="0" smtClean="0"/>
              <a:t>Stayed at Riverfront Hotel for $94</a:t>
            </a:r>
          </a:p>
          <a:p>
            <a:r>
              <a:rPr lang="en-US" dirty="0" smtClean="0"/>
              <a:t>Gas round trip was $18.25</a:t>
            </a:r>
          </a:p>
          <a:p>
            <a:r>
              <a:rPr lang="en-US" dirty="0" smtClean="0"/>
              <a:t>Paid $215 for prom dress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9" y="4267200"/>
            <a:ext cx="4690797" cy="1900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709" y="4648200"/>
            <a:ext cx="2543174" cy="1691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1066800"/>
            <a:ext cx="19335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1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Joseph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tour light houses with my friend, Christina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52387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6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Activities: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Lighthouse tour=$24</a:t>
            </a:r>
          </a:p>
          <a:p>
            <a:r>
              <a:rPr lang="en-US" dirty="0" smtClean="0"/>
              <a:t>Stayed at Warren Dunes State Park=$27</a:t>
            </a:r>
          </a:p>
          <a:p>
            <a:r>
              <a:rPr lang="en-US" dirty="0" smtClean="0"/>
              <a:t>Ate dinner at Silver Beach Pizza for $17.49</a:t>
            </a:r>
          </a:p>
          <a:p>
            <a:r>
              <a:rPr lang="en-US" dirty="0" smtClean="0"/>
              <a:t>Breakfast at Joe’s Café Breakfast House $24.35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624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739" y="43434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863" y="35433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Auburn Hills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a Maroon5 concert at the Palace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2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Activities: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86200"/>
            <a:ext cx="2381250" cy="2381250"/>
          </a:xfrm>
        </p:spPr>
      </p:pic>
      <p:sp>
        <p:nvSpPr>
          <p:cNvPr id="3" name="TextBox 2"/>
          <p:cNvSpPr txBox="1"/>
          <p:nvPr/>
        </p:nvSpPr>
        <p:spPr>
          <a:xfrm>
            <a:off x="609600" y="1752600"/>
            <a:ext cx="4495800" cy="224676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Tickets to concert=$74.17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Merchandise =$37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Buffalo Wild Wings =$12.48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Stayed at the Hilton which was $170 for a night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Breakfast at Toasted Bun=$7.99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Gas =$27.38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713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Data: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658596"/>
              </p:ext>
            </p:extLst>
          </p:nvPr>
        </p:nvGraphicFramePr>
        <p:xfrm>
          <a:off x="381000" y="1600200"/>
          <a:ext cx="4673601" cy="1854243"/>
        </p:xfrm>
        <a:graphic>
          <a:graphicData uri="http://schemas.openxmlformats.org/drawingml/2006/table">
            <a:tbl>
              <a:tblPr/>
              <a:tblGrid>
                <a:gridCol w="1074057"/>
                <a:gridCol w="812800"/>
                <a:gridCol w="696686"/>
                <a:gridCol w="696686"/>
                <a:gridCol w="696686"/>
                <a:gridCol w="696686"/>
              </a:tblGrid>
              <a:tr h="279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48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Rapids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$56.14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St. Joesph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Auburn Hills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$111.17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$74.64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$836.91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270841"/>
              </p:ext>
            </p:extLst>
          </p:nvPr>
        </p:nvGraphicFramePr>
        <p:xfrm>
          <a:off x="4572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173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194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Exploring Michigan</vt:lpstr>
      <vt:lpstr>Grand Rapids</vt:lpstr>
      <vt:lpstr>Food and Activities:</vt:lpstr>
      <vt:lpstr>St. Joseph</vt:lpstr>
      <vt:lpstr>Food and Activities:</vt:lpstr>
      <vt:lpstr>Auburn Hills</vt:lpstr>
      <vt:lpstr>Food and Activities:</vt:lpstr>
      <vt:lpstr>Money Data:</vt:lpstr>
    </vt:vector>
  </TitlesOfParts>
  <Company>Kalkaska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Michigan</dc:title>
  <dc:creator>Nannette Foster</dc:creator>
  <cp:lastModifiedBy>Nannette Foster</cp:lastModifiedBy>
  <cp:revision>7</cp:revision>
  <dcterms:created xsi:type="dcterms:W3CDTF">2015-01-21T16:07:31Z</dcterms:created>
  <dcterms:modified xsi:type="dcterms:W3CDTF">2015-01-22T15:23:46Z</dcterms:modified>
</cp:coreProperties>
</file>